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148012"/>
            <a:ext cx="5029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7705" y="210970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940" y="210970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7639" y="279261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6910" y="278103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1260" y="34292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9037" y="33944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9721" y="340607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1751" y="34639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34510" y="40658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44748" y="4644562"/>
            <a:ext cx="19469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10155" y="5327468"/>
            <a:ext cx="12097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12706" y="5304318"/>
            <a:ext cx="12097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24025"/>
            <a:ext cx="11287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93305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61596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9621" y="393305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9620" y="4615962"/>
            <a:ext cx="23525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77140" y="393305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7140" y="4615962"/>
            <a:ext cx="23634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200275"/>
            <a:ext cx="98679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92494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443" y="292494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5841" y="292494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1243" y="3549977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7365" y="357312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69314" y="358470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71471" y="420973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62317" y="4198159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87886" y="4221308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157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7890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1963" y="380061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31091"/>
            <a:ext cx="52387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450" y="5431091"/>
            <a:ext cx="523875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7637" y="5431091"/>
            <a:ext cx="5238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